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2664" y="-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267712" cy="10691987"/>
          </a:xfrm>
          <a:prstGeom prst="rect">
            <a:avLst/>
          </a:prstGeom>
          <a:solidFill>
            <a:srgbClr val="315F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 baseline="-25000" dirty="0"/>
          </a:p>
        </p:txBody>
      </p:sp>
      <p:sp>
        <p:nvSpPr>
          <p:cNvPr id="3" name="Oval 2"/>
          <p:cNvSpPr/>
          <p:nvPr/>
        </p:nvSpPr>
        <p:spPr>
          <a:xfrm>
            <a:off x="438912" y="347472"/>
            <a:ext cx="1234440" cy="1234440"/>
          </a:xfrm>
          <a:prstGeom prst="ellipse">
            <a:avLst/>
          </a:prstGeom>
          <a:solidFill>
            <a:srgbClr val="E2ECE7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56032" y="1664208"/>
            <a:ext cx="175564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LÊ QUANG HUY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" y="1984248"/>
            <a:ext cx="1755648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0" dirty="0">
                <a:solidFill>
                  <a:srgbClr val="FFFFFF"/>
                </a:solidFill>
                <a:latin typeface="Arial"/>
              </a:rPr>
              <a:t>TRÌNH DƯỢC VIÊN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608" y="2395728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☎ 09xx xxx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xxx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608" y="2660904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✉ email@example.com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" y="2926080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⌖ Hà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Nội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/ TP.HCM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" y="3297150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FFFFFF"/>
                </a:solidFill>
                <a:latin typeface="Arial"/>
              </a:rPr>
              <a:t>MỤC TIÊU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" y="3596323"/>
            <a:ext cx="1764792" cy="251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150+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Hà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đạt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120% KPI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cuối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2024.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Trưởng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góp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ty.</a:t>
            </a:r>
            <a:endParaRPr sz="1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6620" y="6345618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FFFFFF"/>
                </a:solidFill>
                <a:latin typeface="Arial"/>
              </a:rPr>
              <a:t>KỸ NĂNG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6620" y="6594484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Làm</a:t>
            </a:r>
            <a:r>
              <a:rPr lang="en-US"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việc</a:t>
            </a:r>
            <a:r>
              <a:rPr lang="en-US"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nhóm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6620" y="6795652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rial"/>
              </a:rPr>
              <a:t>● ● ● ● 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620" y="7042539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Đàm phán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6620" y="7243707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rial"/>
              </a:rPr>
              <a:t>● ● ● ● 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6620" y="7490596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dirty="0">
                <a:solidFill>
                  <a:srgbClr val="FFFFFF"/>
                </a:solidFill>
                <a:latin typeface="Arial"/>
              </a:rPr>
              <a:t>Quản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lý</a:t>
            </a:r>
            <a:r>
              <a:rPr lang="en-US"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thời</a:t>
            </a:r>
            <a:r>
              <a:rPr lang="en-US"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gian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620" y="7691763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rial"/>
              </a:rPr>
              <a:t>● ● ● ● 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6620" y="7938652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dirty="0">
                <a:solidFill>
                  <a:srgbClr val="FFFFFF"/>
                </a:solidFill>
                <a:latin typeface="Arial"/>
              </a:rPr>
              <a:t>Tin </a:t>
            </a:r>
            <a:r>
              <a:rPr lang="en-US" sz="1000" b="1" dirty="0" err="1">
                <a:solidFill>
                  <a:srgbClr val="FFFFFF"/>
                </a:solidFill>
                <a:latin typeface="Arial"/>
              </a:rPr>
              <a:t>học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6620" y="8139819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rial"/>
              </a:rPr>
              <a:t>● ● ● ● 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6620" y="8386708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 err="1">
                <a:solidFill>
                  <a:srgbClr val="FFFFFF"/>
                </a:solidFill>
                <a:latin typeface="Arial"/>
              </a:rPr>
              <a:t>Thuyết</a:t>
            </a:r>
            <a:r>
              <a:rPr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trình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6620" y="8587876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rial"/>
              </a:rPr>
              <a:t>● ● ● ● 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6620" y="8871339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CHỨNG CHỈ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6621" y="9173091"/>
            <a:ext cx="182519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 dirty="0" err="1">
                <a:solidFill>
                  <a:srgbClr val="FFFFFF"/>
                </a:solidFill>
                <a:latin typeface="Arial"/>
              </a:rPr>
              <a:t>Tiếng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Anh B2 /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tương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đương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2608" y="9414391"/>
            <a:ext cx="1758804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  <a:latin typeface="Arial"/>
              </a:rPr>
              <a:t>Tin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học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văn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phòng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2608" y="9642991"/>
            <a:ext cx="1758804" cy="4331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000" b="0" dirty="0" err="1">
                <a:solidFill>
                  <a:srgbClr val="FFFFFF"/>
                </a:solidFill>
                <a:latin typeface="Arial"/>
              </a:rPr>
              <a:t>Chứng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chỉ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chuyên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môn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cơ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bản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82491" y="347472"/>
            <a:ext cx="4880792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315F4D"/>
                </a:solidFill>
                <a:latin typeface="Arial"/>
              </a:rPr>
              <a:t>HỌC VẤN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82491" y="713232"/>
            <a:ext cx="4880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>
                <a:solidFill>
                  <a:srgbClr val="1E1E1E"/>
                </a:solidFill>
                <a:latin typeface="Arial"/>
              </a:rPr>
              <a:t>Đại học Dược Hà Nội | Dược học | 2022–2026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82491" y="1126301"/>
            <a:ext cx="4880792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dirty="0">
                <a:solidFill>
                  <a:srgbClr val="315F4D"/>
                </a:solidFill>
                <a:latin typeface="Arial"/>
              </a:rPr>
              <a:t>KINH NGHIỆM </a:t>
            </a:r>
            <a:r>
              <a:rPr lang="en-US" sz="1200" b="1" dirty="0">
                <a:solidFill>
                  <a:srgbClr val="315F4D"/>
                </a:solidFill>
                <a:latin typeface="Arial"/>
              </a:rPr>
              <a:t>LÀM VIỆC</a:t>
            </a:r>
            <a:endParaRPr sz="1200" b="1" dirty="0">
              <a:solidFill>
                <a:srgbClr val="315F4D"/>
              </a:solidFill>
              <a:latin typeface="Arial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211B8A3-FBA3-0F05-1A5C-63A845CA2DB4}"/>
              </a:ext>
            </a:extLst>
          </p:cNvPr>
          <p:cNvGrpSpPr/>
          <p:nvPr/>
        </p:nvGrpSpPr>
        <p:grpSpPr>
          <a:xfrm>
            <a:off x="2482491" y="1493622"/>
            <a:ext cx="4821152" cy="2540479"/>
            <a:chOff x="2450592" y="1721548"/>
            <a:chExt cx="4821152" cy="2540479"/>
          </a:xfrm>
        </p:grpSpPr>
        <p:sp>
          <p:nvSpPr>
            <p:cNvPr id="36" name="TextBox 35"/>
            <p:cNvSpPr txBox="1"/>
            <p:nvPr/>
          </p:nvSpPr>
          <p:spPr>
            <a:xfrm>
              <a:off x="2450592" y="1721548"/>
              <a:ext cx="4821152" cy="5254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15F4D"/>
                  </a:solidFill>
                </a:rPr>
                <a:t>CÔNG TY ABC</a:t>
              </a:r>
              <a:r>
                <a:rPr lang="en-US" sz="1200" b="1" dirty="0"/>
                <a:t>	                                                                            </a:t>
              </a:r>
              <a:r>
                <a:rPr lang="en-US" sz="1200" b="1" dirty="0">
                  <a:solidFill>
                    <a:schemeClr val="accent6"/>
                  </a:solidFill>
                </a:rPr>
                <a:t>04/2024 – 07/2026</a:t>
              </a:r>
              <a:endParaRPr lang="en-US" sz="1200" dirty="0">
                <a:solidFill>
                  <a:schemeClr val="accent6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1200" b="1" i="1" dirty="0"/>
                <a:t>TRÌNH DƯỢC VIÊN OTC</a:t>
              </a:r>
              <a:endParaRPr lang="en-US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50592" y="23612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450592" y="2879825"/>
              <a:ext cx="482115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F591595-11D8-A29C-1D67-1B8E5E35052E}"/>
                </a:ext>
              </a:extLst>
            </p:cNvPr>
            <p:cNvSpPr txBox="1"/>
            <p:nvPr/>
          </p:nvSpPr>
          <p:spPr>
            <a:xfrm>
              <a:off x="2450592" y="3108957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86F154-986E-7553-104A-AD373AC61088}"/>
                </a:ext>
              </a:extLst>
            </p:cNvPr>
            <p:cNvSpPr txBox="1"/>
            <p:nvPr/>
          </p:nvSpPr>
          <p:spPr>
            <a:xfrm>
              <a:off x="2450592" y="36009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quyết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giao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D4C9F7B-48B0-3DA8-69A4-AAFF7AAF4BFB}"/>
                </a:ext>
              </a:extLst>
            </p:cNvPr>
            <p:cNvSpPr txBox="1"/>
            <p:nvPr/>
          </p:nvSpPr>
          <p:spPr>
            <a:xfrm>
              <a:off x="2450592" y="4108139"/>
              <a:ext cx="4784576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D96C210-06B2-C7FC-42B8-839298A2091D}"/>
              </a:ext>
            </a:extLst>
          </p:cNvPr>
          <p:cNvGrpSpPr/>
          <p:nvPr/>
        </p:nvGrpSpPr>
        <p:grpSpPr>
          <a:xfrm>
            <a:off x="2482491" y="4250106"/>
            <a:ext cx="4821152" cy="2540479"/>
            <a:chOff x="2450592" y="1721548"/>
            <a:chExt cx="4821152" cy="254047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6C7B21E-4CFD-BC9D-5C0F-286D78FB99D1}"/>
                </a:ext>
              </a:extLst>
            </p:cNvPr>
            <p:cNvSpPr txBox="1"/>
            <p:nvPr/>
          </p:nvSpPr>
          <p:spPr>
            <a:xfrm>
              <a:off x="2450592" y="1721548"/>
              <a:ext cx="4821152" cy="5254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15F4D"/>
                  </a:solidFill>
                </a:rPr>
                <a:t>CÔNG TY ABC</a:t>
              </a:r>
              <a:r>
                <a:rPr lang="en-US" sz="1200" b="1" dirty="0"/>
                <a:t>	                                                                            </a:t>
              </a:r>
              <a:r>
                <a:rPr lang="en-US" sz="1200" b="1" dirty="0">
                  <a:solidFill>
                    <a:schemeClr val="accent6"/>
                  </a:solidFill>
                </a:rPr>
                <a:t>04/2024 – 07/2026</a:t>
              </a:r>
              <a:endParaRPr lang="en-US" sz="1200" dirty="0">
                <a:solidFill>
                  <a:schemeClr val="accent6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1200" b="1" i="1" dirty="0"/>
                <a:t>TRÌNH DƯỢC VIÊN OTC</a:t>
              </a:r>
              <a:endParaRPr lang="en-US" sz="1200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D98CD7C-F9A9-587B-8E87-685A5BB659CD}"/>
                </a:ext>
              </a:extLst>
            </p:cNvPr>
            <p:cNvSpPr txBox="1"/>
            <p:nvPr/>
          </p:nvSpPr>
          <p:spPr>
            <a:xfrm>
              <a:off x="2450592" y="23612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00902C2-66CD-C6CD-652B-720B4B5B1670}"/>
                </a:ext>
              </a:extLst>
            </p:cNvPr>
            <p:cNvSpPr txBox="1"/>
            <p:nvPr/>
          </p:nvSpPr>
          <p:spPr>
            <a:xfrm>
              <a:off x="2450592" y="2879825"/>
              <a:ext cx="482115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C2B9748-9F7F-E263-4CC8-97AB8D1AFE77}"/>
                </a:ext>
              </a:extLst>
            </p:cNvPr>
            <p:cNvSpPr txBox="1"/>
            <p:nvPr/>
          </p:nvSpPr>
          <p:spPr>
            <a:xfrm>
              <a:off x="2450592" y="3108957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CBD24C5-DD2D-0A08-8987-A6CF42354F57}"/>
                </a:ext>
              </a:extLst>
            </p:cNvPr>
            <p:cNvSpPr txBox="1"/>
            <p:nvPr/>
          </p:nvSpPr>
          <p:spPr>
            <a:xfrm>
              <a:off x="2450592" y="36009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quyết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giao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E7410CC-8343-D5F2-A779-F2847D1D5889}"/>
                </a:ext>
              </a:extLst>
            </p:cNvPr>
            <p:cNvSpPr txBox="1"/>
            <p:nvPr/>
          </p:nvSpPr>
          <p:spPr>
            <a:xfrm>
              <a:off x="2450592" y="4108139"/>
              <a:ext cx="4784576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1A3EEB-ED7B-6786-1C9C-280AC2154486}"/>
              </a:ext>
            </a:extLst>
          </p:cNvPr>
          <p:cNvGrpSpPr/>
          <p:nvPr/>
        </p:nvGrpSpPr>
        <p:grpSpPr>
          <a:xfrm>
            <a:off x="2519067" y="7027800"/>
            <a:ext cx="4821152" cy="2540479"/>
            <a:chOff x="2450592" y="1721548"/>
            <a:chExt cx="4821152" cy="2540479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2F6018B-02BF-8FBB-6783-BEB112F089DC}"/>
                </a:ext>
              </a:extLst>
            </p:cNvPr>
            <p:cNvSpPr txBox="1"/>
            <p:nvPr/>
          </p:nvSpPr>
          <p:spPr>
            <a:xfrm>
              <a:off x="2450592" y="1721548"/>
              <a:ext cx="4821152" cy="5254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rgbClr val="315F4D"/>
                  </a:solidFill>
                </a:rPr>
                <a:t>CÔNG TY ABC</a:t>
              </a:r>
              <a:r>
                <a:rPr lang="en-US" sz="1200" b="1" dirty="0"/>
                <a:t>	                                                                            </a:t>
              </a:r>
              <a:r>
                <a:rPr lang="en-US" sz="1200" b="1" dirty="0">
                  <a:solidFill>
                    <a:schemeClr val="accent6"/>
                  </a:solidFill>
                </a:rPr>
                <a:t>04/2024 – 07/2026</a:t>
              </a:r>
              <a:endParaRPr lang="en-US" sz="1200" dirty="0">
                <a:solidFill>
                  <a:schemeClr val="accent6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sz="1200" b="1" i="1" dirty="0"/>
                <a:t>TRÌNH DƯỢC VIÊN OTC</a:t>
              </a:r>
              <a:endParaRPr lang="en-US" sz="1200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9F468E1-54BD-3417-A3BC-2BD525E48D87}"/>
                </a:ext>
              </a:extLst>
            </p:cNvPr>
            <p:cNvSpPr txBox="1"/>
            <p:nvPr/>
          </p:nvSpPr>
          <p:spPr>
            <a:xfrm>
              <a:off x="2450592" y="23612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6B15E8C-2694-C65A-EA79-857AB022EE64}"/>
                </a:ext>
              </a:extLst>
            </p:cNvPr>
            <p:cNvSpPr txBox="1"/>
            <p:nvPr/>
          </p:nvSpPr>
          <p:spPr>
            <a:xfrm>
              <a:off x="2450592" y="2879825"/>
              <a:ext cx="482115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0548116-F197-926B-8095-730B7D460DCB}"/>
                </a:ext>
              </a:extLst>
            </p:cNvPr>
            <p:cNvSpPr txBox="1"/>
            <p:nvPr/>
          </p:nvSpPr>
          <p:spPr>
            <a:xfrm>
              <a:off x="2450592" y="3108957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570B074-CA74-E6ED-1606-7D9DF675A179}"/>
                </a:ext>
              </a:extLst>
            </p:cNvPr>
            <p:cNvSpPr txBox="1"/>
            <p:nvPr/>
          </p:nvSpPr>
          <p:spPr>
            <a:xfrm>
              <a:off x="2450592" y="36009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quyết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giao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689B1FD-8DEA-A252-967A-82319489829C}"/>
                </a:ext>
              </a:extLst>
            </p:cNvPr>
            <p:cNvSpPr txBox="1"/>
            <p:nvPr/>
          </p:nvSpPr>
          <p:spPr>
            <a:xfrm>
              <a:off x="2450592" y="4108139"/>
              <a:ext cx="4784576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533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8</cp:revision>
  <dcterms:created xsi:type="dcterms:W3CDTF">2013-01-27T09:14:16Z</dcterms:created>
  <dcterms:modified xsi:type="dcterms:W3CDTF">2026-08-26T08:54:09Z</dcterms:modified>
  <cp:category/>
</cp:coreProperties>
</file>