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7562850" cy="10688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96" d="100"/>
          <a:sy n="96" d="100"/>
        </p:scale>
        <p:origin x="251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>
            <a:extLst>
              <a:ext uri="{FF2B5EF4-FFF2-40B4-BE49-F238E27FC236}">
                <a16:creationId xmlns:a16="http://schemas.microsoft.com/office/drawing/2014/main" id="{D317C89B-260C-36E3-E223-A24873A6D2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3364" y="0"/>
            <a:ext cx="3373000" cy="2298936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82EFE20A-B334-0F95-1182-65A998E41E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22825">
            <a:off x="4980587" y="391863"/>
            <a:ext cx="2411873" cy="1826815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8AF60CFE-28ED-F987-067E-F192186B39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78" y="1473168"/>
            <a:ext cx="2794637" cy="22103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502920"/>
            <a:ext cx="2892288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Nguyễn Tùng</a:t>
            </a:r>
            <a:r>
              <a:rPr lang="en-US" sz="2000" b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Dương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023981"/>
            <a:ext cx="201168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NHÂN VIÊN KINH DOANH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7418" y="1836024"/>
            <a:ext cx="18288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1738" y="1836024"/>
            <a:ext cx="1572768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7418" y="2192640"/>
            <a:ext cx="18288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▣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1738" y="2192640"/>
            <a:ext cx="1572768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18/12/1997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7418" y="2549256"/>
            <a:ext cx="18288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1738" y="2549256"/>
            <a:ext cx="1572768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(024) 6680 5588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7418" y="2905872"/>
            <a:ext cx="18288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1738" y="2905872"/>
            <a:ext cx="1572768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hotro@topcv.vn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7418" y="3262488"/>
            <a:ext cx="18288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⌖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1738" y="3262488"/>
            <a:ext cx="1572768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Thanh Xuân, Hà Nội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3913632"/>
            <a:ext cx="242316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DANH HIỆU VÀ GIẢI THƯỞNG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4315968"/>
            <a:ext cx="242316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1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 2024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4599432"/>
            <a:ext cx="2487168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Kinh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doanh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xuất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sắc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nhất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Quý I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Quý II
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năm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5358384"/>
            <a:ext cx="242316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CHỨNG CHỈ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" y="5742432"/>
            <a:ext cx="242316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 2022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035040"/>
            <a:ext cx="25146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SCPPS™ – Chuyên viên bán hàng chuyên nghiệp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56432" y="2258568"/>
            <a:ext cx="315468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MỤC TIÊU NGHỀ NGHIỆP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56431" y="2633472"/>
            <a:ext cx="3740659" cy="181812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hơn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năm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kinh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trí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kinh</a:t>
            </a:r>
            <a:r>
              <a:rPr lang="en-US" sz="100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doanh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tôi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nền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tảng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vững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chắc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trình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bán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hàng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kỹ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năng</a:t>
            </a:r>
            <a:r>
              <a:rPr lang="en-US" sz="100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đàm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phán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tốt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khách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hàng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kinh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chốt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sales.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sz="100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gần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nhất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tôi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tư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vấn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xây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dựng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mối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hệ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bền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vững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100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hơn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200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khách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hàng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lớn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đạt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danh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hiệu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kinh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doanh</a:t>
            </a:r>
            <a:r>
              <a:rPr lang="en-US" sz="100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xuất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sắc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năm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2024.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Tôi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mong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muốn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hội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Quý</a:t>
            </a:r>
            <a:r>
              <a:rPr lang="en-US"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ty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nâng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cao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kỹ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năng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chuyên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môn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đồng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thời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đóng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góp</a:t>
            </a:r>
            <a:r>
              <a:rPr lang="en-US" sz="100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phát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triển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bền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vững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ty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tương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lai.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5760" y="6698491"/>
            <a:ext cx="315468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 VẤN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5760" y="7064251"/>
            <a:ext cx="310896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 Đại học Kinh tế TOPCV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65760" y="7338571"/>
            <a:ext cx="315468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Quản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trị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kinh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doanh</a:t>
            </a:r>
            <a:endParaRPr sz="1000" b="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65760" y="7612891"/>
            <a:ext cx="315468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2017 - 2021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65760" y="7878067"/>
            <a:ext cx="315468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Chuyên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ngành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Quản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trị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doanh</a:t>
            </a:r>
            <a:r>
              <a: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000" b="0" dirty="0" err="1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nghiệp</a:t>
            </a:r>
            <a:endParaRPr sz="1000" b="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434136" y="4783662"/>
            <a:ext cx="315468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KINH NGHIỆM LÀM VIỆC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93B333EC-D77E-1B2A-7ED5-F8B266A4F541}"/>
              </a:ext>
            </a:extLst>
          </p:cNvPr>
          <p:cNvSpPr/>
          <p:nvPr/>
        </p:nvSpPr>
        <p:spPr>
          <a:xfrm>
            <a:off x="5308314" y="721818"/>
            <a:ext cx="1577118" cy="157711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0465CA1D-AF2E-2A96-4343-DA7491F1E6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5061" y="7412092"/>
            <a:ext cx="501303" cy="1983878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B72B2C95-CC3F-37FA-8772-8A1CCD0EC837}"/>
              </a:ext>
            </a:extLst>
          </p:cNvPr>
          <p:cNvGrpSpPr/>
          <p:nvPr/>
        </p:nvGrpSpPr>
        <p:grpSpPr>
          <a:xfrm>
            <a:off x="3434136" y="5167710"/>
            <a:ext cx="3762954" cy="2552159"/>
            <a:chOff x="3434136" y="5167710"/>
            <a:chExt cx="3762954" cy="2552159"/>
          </a:xfrm>
        </p:grpSpPr>
        <p:sp>
          <p:nvSpPr>
            <p:cNvPr id="39" name="TextBox 38"/>
            <p:cNvSpPr txBox="1"/>
            <p:nvPr/>
          </p:nvSpPr>
          <p:spPr>
            <a:xfrm>
              <a:off x="3434136" y="5167710"/>
              <a:ext cx="3154680" cy="15388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/>
              <a:r>
                <a:rPr sz="1000" b="1" dirty="0">
                  <a:solidFill>
                    <a:srgbClr val="2323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●  Công ty </a:t>
              </a:r>
              <a:r>
                <a:rPr lang="en-US" sz="1000" b="1" dirty="0">
                  <a:solidFill>
                    <a:srgbClr val="2323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ABC</a:t>
              </a:r>
              <a:endParaRPr sz="1000" b="1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434136" y="5432886"/>
              <a:ext cx="3154680" cy="15388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/>
              <a:r>
                <a:rPr sz="1000" b="0" dirty="0">
                  <a:solidFill>
                    <a:srgbClr val="2323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Chuyên </a:t>
              </a:r>
              <a:r>
                <a:rPr sz="1000" b="0" dirty="0" err="1">
                  <a:solidFill>
                    <a:srgbClr val="2323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viên</a:t>
              </a:r>
              <a:r>
                <a:rPr sz="1000" b="0" dirty="0">
                  <a:solidFill>
                    <a:srgbClr val="2323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000" b="0" dirty="0" err="1">
                  <a:solidFill>
                    <a:srgbClr val="2323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kinh</a:t>
              </a:r>
              <a:r>
                <a:rPr sz="1000" b="0" dirty="0">
                  <a:solidFill>
                    <a:srgbClr val="2323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000" b="0" dirty="0" err="1">
                  <a:solidFill>
                    <a:srgbClr val="2323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doanh</a:t>
              </a:r>
              <a:endPara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434136" y="5679774"/>
              <a:ext cx="3154680" cy="15388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/>
              <a:r>
                <a:rPr sz="1000" b="0" dirty="0">
                  <a:solidFill>
                    <a:srgbClr val="6E6E6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</a:t>
              </a:r>
              <a:r>
                <a:rPr lang="en-US" sz="1000" b="0" dirty="0">
                  <a:solidFill>
                    <a:srgbClr val="6E6E6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sz="1000" b="0" dirty="0">
                  <a:solidFill>
                    <a:srgbClr val="6E6E6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- Nay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3592E53-6155-13E7-2B9F-F980B9045F06}"/>
                </a:ext>
              </a:extLst>
            </p:cNvPr>
            <p:cNvSpPr txBox="1"/>
            <p:nvPr/>
          </p:nvSpPr>
          <p:spPr>
            <a:xfrm>
              <a:off x="3434136" y="5893611"/>
              <a:ext cx="3762954" cy="4331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lvl="0" indent="-1714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Chủ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động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tìm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kiếm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xây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dựng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duy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trì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mối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quan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hệ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tích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cực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với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khách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hiện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tại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và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khách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tiềm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năng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FB31BDF-5D03-620E-889B-623F841E76CD}"/>
                </a:ext>
              </a:extLst>
            </p:cNvPr>
            <p:cNvSpPr txBox="1"/>
            <p:nvPr/>
          </p:nvSpPr>
          <p:spPr>
            <a:xfrm>
              <a:off x="3434136" y="6412167"/>
              <a:ext cx="3762954" cy="15388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lvl="0" indent="-171450" algn="just">
                <a:buFont typeface="Arial" panose="020B0604020202020204" pitchFamily="34" charset="0"/>
                <a:buChar char="•"/>
              </a:pP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Nghiên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cứu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mở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rộng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thị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trường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khách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mới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B0773C8-7E67-1118-FD60-9AEADAF4732F}"/>
                </a:ext>
              </a:extLst>
            </p:cNvPr>
            <p:cNvSpPr txBox="1"/>
            <p:nvPr/>
          </p:nvSpPr>
          <p:spPr>
            <a:xfrm>
              <a:off x="3434136" y="6641299"/>
              <a:ext cx="3762954" cy="66396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lvl="0" indent="-1714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Trực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tiếp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chào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giới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thiệu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về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sản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phẩm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dược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chương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trình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khuyến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mãi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của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Công ty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tới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khách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mục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tiêu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bệnh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viện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phòng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khám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nhà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thuốc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).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F1C5AF9-B0E6-088F-3803-1979A48F028E}"/>
                </a:ext>
              </a:extLst>
            </p:cNvPr>
            <p:cNvSpPr txBox="1"/>
            <p:nvPr/>
          </p:nvSpPr>
          <p:spPr>
            <a:xfrm>
              <a:off x="3462684" y="7412092"/>
              <a:ext cx="3734406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lvl="0" indent="-171450" algn="just">
                <a:buFont typeface="Arial" panose="020B0604020202020204" pitchFamily="34" charset="0"/>
                <a:buChar char="•"/>
              </a:pP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Hỗ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trợ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hoạt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động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marketing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và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quảng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bá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sản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phẩm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của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công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ty.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697D00F-CFD8-75BF-5179-8F359FB91597}"/>
              </a:ext>
            </a:extLst>
          </p:cNvPr>
          <p:cNvGrpSpPr/>
          <p:nvPr/>
        </p:nvGrpSpPr>
        <p:grpSpPr>
          <a:xfrm>
            <a:off x="3470745" y="7964096"/>
            <a:ext cx="3766929" cy="1834720"/>
            <a:chOff x="3430161" y="5167710"/>
            <a:chExt cx="3766929" cy="1834720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ECDBFE0-5EF9-4785-8C97-D60E122ED625}"/>
                </a:ext>
              </a:extLst>
            </p:cNvPr>
            <p:cNvSpPr txBox="1"/>
            <p:nvPr/>
          </p:nvSpPr>
          <p:spPr>
            <a:xfrm>
              <a:off x="3434136" y="5167710"/>
              <a:ext cx="3154680" cy="15388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/>
              <a:r>
                <a:rPr sz="1000" b="1" dirty="0">
                  <a:solidFill>
                    <a:srgbClr val="2323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●  Công ty </a:t>
              </a:r>
              <a:r>
                <a:rPr lang="en-US" sz="1000" b="1" dirty="0">
                  <a:solidFill>
                    <a:srgbClr val="2323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ABC</a:t>
              </a:r>
              <a:endParaRPr sz="1000" b="1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4361A1A-A22D-3EFB-B94F-28B39D0A5782}"/>
                </a:ext>
              </a:extLst>
            </p:cNvPr>
            <p:cNvSpPr txBox="1"/>
            <p:nvPr/>
          </p:nvSpPr>
          <p:spPr>
            <a:xfrm>
              <a:off x="3434136" y="5432886"/>
              <a:ext cx="3154680" cy="15388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/>
              <a:r>
                <a:rPr sz="1000" b="0" dirty="0">
                  <a:solidFill>
                    <a:srgbClr val="2323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Chuyên </a:t>
              </a:r>
              <a:r>
                <a:rPr sz="1000" b="0" dirty="0" err="1">
                  <a:solidFill>
                    <a:srgbClr val="2323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viên</a:t>
              </a:r>
              <a:r>
                <a:rPr sz="1000" b="0" dirty="0">
                  <a:solidFill>
                    <a:srgbClr val="2323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000" b="0" dirty="0" err="1">
                  <a:solidFill>
                    <a:srgbClr val="2323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kinh</a:t>
              </a:r>
              <a:r>
                <a:rPr sz="1000" b="0" dirty="0">
                  <a:solidFill>
                    <a:srgbClr val="2323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000" b="0" dirty="0" err="1">
                  <a:solidFill>
                    <a:srgbClr val="23232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doanh</a:t>
              </a:r>
              <a:endParaRPr sz="1000" b="0" dirty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BD6ADDC-AFD1-28C0-E5D7-3401469449AB}"/>
                </a:ext>
              </a:extLst>
            </p:cNvPr>
            <p:cNvSpPr txBox="1"/>
            <p:nvPr/>
          </p:nvSpPr>
          <p:spPr>
            <a:xfrm>
              <a:off x="3434136" y="5679774"/>
              <a:ext cx="3154680" cy="15388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/>
              <a:r>
                <a:rPr sz="1000" b="0" dirty="0">
                  <a:solidFill>
                    <a:srgbClr val="6E6E6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</a:t>
              </a:r>
              <a:r>
                <a:rPr lang="en-US" sz="1000" b="0" dirty="0">
                  <a:solidFill>
                    <a:srgbClr val="6E6E6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sz="1000" b="0" dirty="0">
                  <a:solidFill>
                    <a:srgbClr val="6E6E6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- Nay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9241C1A-C533-03DE-73D4-668A0847515E}"/>
                </a:ext>
              </a:extLst>
            </p:cNvPr>
            <p:cNvSpPr txBox="1"/>
            <p:nvPr/>
          </p:nvSpPr>
          <p:spPr>
            <a:xfrm>
              <a:off x="3434136" y="5893611"/>
              <a:ext cx="3762954" cy="4331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lvl="0" indent="-1714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Chủ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động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tìm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kiếm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xây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dựng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duy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trì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mối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quan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hệ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tích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cực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với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khách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hiện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tại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và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khách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tiềm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năng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E146FFF-B8C7-B8A9-8A8E-314BC1BE6CFE}"/>
                </a:ext>
              </a:extLst>
            </p:cNvPr>
            <p:cNvSpPr txBox="1"/>
            <p:nvPr/>
          </p:nvSpPr>
          <p:spPr>
            <a:xfrm>
              <a:off x="3434136" y="6412167"/>
              <a:ext cx="3762954" cy="15388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lvl="0" indent="-171450" algn="just">
                <a:buFont typeface="Arial" panose="020B0604020202020204" pitchFamily="34" charset="0"/>
                <a:buChar char="•"/>
              </a:pP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Nghiên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cứu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mở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rộng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thị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trường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khách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mới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0716AC5F-ACBD-805F-0501-91280A7C7A8B}"/>
                </a:ext>
              </a:extLst>
            </p:cNvPr>
            <p:cNvSpPr txBox="1"/>
            <p:nvPr/>
          </p:nvSpPr>
          <p:spPr>
            <a:xfrm>
              <a:off x="3430161" y="6694653"/>
              <a:ext cx="3734406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lvl="0" indent="-171450" algn="just">
                <a:buFont typeface="Arial" panose="020B0604020202020204" pitchFamily="34" charset="0"/>
                <a:buChar char="•"/>
              </a:pP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Hỗ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trợ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hoạt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động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marketing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và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quảng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bá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sản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phẩm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của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công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ty.</a:t>
              </a:r>
            </a:p>
          </p:txBody>
        </p:sp>
      </p:grpSp>
      <p:pic>
        <p:nvPicPr>
          <p:cNvPr id="73" name="Picture 72">
            <a:extLst>
              <a:ext uri="{FF2B5EF4-FFF2-40B4-BE49-F238E27FC236}">
                <a16:creationId xmlns:a16="http://schemas.microsoft.com/office/drawing/2014/main" id="{3A0A3732-EF72-AB5C-B708-B65149C9D0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-21675" y="8229271"/>
            <a:ext cx="613357" cy="24273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370</Words>
  <Application>Microsoft Office PowerPoint</Application>
  <PresentationFormat>Custom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Dang Xuan Thanh</cp:lastModifiedBy>
  <cp:revision>5</cp:revision>
  <dcterms:created xsi:type="dcterms:W3CDTF">2013-01-27T09:14:16Z</dcterms:created>
  <dcterms:modified xsi:type="dcterms:W3CDTF">2026-08-27T10:20:29Z</dcterms:modified>
  <cp:category/>
</cp:coreProperties>
</file>