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709" autoAdjust="0"/>
  </p:normalViewPr>
  <p:slideViewPr>
    <p:cSldViewPr snapToGrid="0" snapToObjects="1">
      <p:cViewPr varScale="1">
        <p:scale>
          <a:sx n="64" d="100"/>
          <a:sy n="64" d="100"/>
        </p:scale>
        <p:origin x="328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27-Aug-26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7559984" cy="1886894"/>
          </a:xfrm>
          <a:prstGeom prst="rect">
            <a:avLst/>
          </a:prstGeom>
          <a:solidFill>
            <a:srgbClr val="6D4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384048"/>
            <a:ext cx="4933252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 dirty="0">
                <a:solidFill>
                  <a:srgbClr val="FFFFFF"/>
                </a:solidFill>
                <a:latin typeface="Arial"/>
              </a:rPr>
              <a:t>TRẦN MINH KHÔI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976158"/>
            <a:ext cx="512064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PHARMACEUTICAL MARKETING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323630"/>
            <a:ext cx="530352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09xx xxx </a:t>
            </a:r>
            <a:r>
              <a:rPr sz="1100" b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</a:t>
            </a:r>
            <a:r>
              <a:rPr sz="11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•  email@example.com  •  Hà </a:t>
            </a:r>
            <a:r>
              <a:rPr sz="1100" b="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sz="1100" b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/ TP.HCM</a:t>
            </a:r>
          </a:p>
        </p:txBody>
      </p:sp>
      <p:sp>
        <p:nvSpPr>
          <p:cNvPr id="6" name="Oval 5"/>
          <p:cNvSpPr/>
          <p:nvPr/>
        </p:nvSpPr>
        <p:spPr>
          <a:xfrm>
            <a:off x="5344732" y="160351"/>
            <a:ext cx="1513268" cy="1513268"/>
          </a:xfrm>
          <a:prstGeom prst="ellipse">
            <a:avLst/>
          </a:prstGeom>
          <a:solidFill>
            <a:srgbClr val="EEE3ED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2144339"/>
            <a:ext cx="4709160" cy="283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1" dirty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HỒ SƠ NGHỀ NGHIỆP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2510099"/>
            <a:ext cx="4385603" cy="7303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sĩ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pharmaceutical marketing,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muốn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tư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duy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tạo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doanh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3378779"/>
            <a:ext cx="4385603" cy="283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1" dirty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 VẤN &amp; KINH NGHIỆM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2789" y="3841773"/>
            <a:ext cx="4385603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Đại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TP.HCM |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2021–2026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4311467"/>
            <a:ext cx="4385603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 ty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ABC | Marketing Intern | 01/2026–06/2026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4781161"/>
            <a:ext cx="4385603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Ra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sản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phẩm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vitamin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trưởng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789" y="5241050"/>
            <a:ext cx="4377135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 social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OTC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566" y="5638519"/>
            <a:ext cx="4377135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Phối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POSM, landing page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lịch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2566" y="6035442"/>
            <a:ext cx="4377135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Xây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dựng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persona, insight, key message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KPI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chiến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394" y="8262666"/>
            <a:ext cx="4385603" cy="283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1" dirty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 TÍCH / HOẠT ĐỘNG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9923" y="8662528"/>
            <a:ext cx="4397160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Tham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dự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phân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mục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9923" y="9059451"/>
            <a:ext cx="4397160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hội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/CLB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9923" y="9456374"/>
            <a:ext cx="4397160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Hoàn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kỳ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ngành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120640" y="2116908"/>
            <a:ext cx="2039112" cy="8183879"/>
          </a:xfrm>
          <a:prstGeom prst="roundRect">
            <a:avLst/>
          </a:prstGeom>
          <a:solidFill>
            <a:srgbClr val="EEE3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44732" y="2411628"/>
            <a:ext cx="1604708" cy="283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1" dirty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KỸ NĂNG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44732" y="2720412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Marketing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44732" y="3013020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● ● ● ○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344732" y="3287340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Marketing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44732" y="3579947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● ● ● 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44732" y="3854267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Insight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44732" y="4146875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● ● ● 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344732" y="4421195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Canva / CapCut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344732" y="4713803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● ● ● 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44732" y="4988123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Analytics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44732" y="5280732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● ● ● ● 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44732" y="5712611"/>
            <a:ext cx="1604708" cy="283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1" dirty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 CHỈ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344732" y="6063303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Anh B2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44732" y="6328479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Microsoft Office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344732" y="6593655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chỉ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môn</a:t>
            </a:r>
            <a:endParaRPr sz="1100" b="0" dirty="0">
              <a:solidFill>
                <a:srgbClr val="1E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344732" y="7073661"/>
            <a:ext cx="1604708" cy="28321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400" b="1" dirty="0">
                <a:solidFill>
                  <a:srgbClr val="6D4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SỞ THÍCH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344732" y="7383148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endParaRPr sz="1100" b="0" dirty="0">
              <a:solidFill>
                <a:srgbClr val="1E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44732" y="7648324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 thao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44732" y="7913501"/>
            <a:ext cx="1604708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nguyện</a:t>
            </a:r>
            <a:endParaRPr sz="1100" b="0" dirty="0">
              <a:solidFill>
                <a:srgbClr val="1E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E252469-0856-E2FB-D603-10B816FD054B}"/>
              </a:ext>
            </a:extLst>
          </p:cNvPr>
          <p:cNvSpPr txBox="1"/>
          <p:nvPr/>
        </p:nvSpPr>
        <p:spPr>
          <a:xfrm>
            <a:off x="403012" y="6544128"/>
            <a:ext cx="4385603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Công ty </a:t>
            </a:r>
            <a:r>
              <a:rPr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Dược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CDF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| Marketing Intern | 0</a:t>
            </a:r>
            <a:r>
              <a:rPr lang="en-US"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/2026–</a:t>
            </a:r>
            <a:r>
              <a:rPr lang="en-US" sz="1100" b="1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nay</a:t>
            </a:r>
            <a:endParaRPr sz="1100" b="1" dirty="0">
              <a:solidFill>
                <a:srgbClr val="1E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BC21982-44F4-ECE5-023C-31CB1DE95203}"/>
              </a:ext>
            </a:extLst>
          </p:cNvPr>
          <p:cNvSpPr txBox="1"/>
          <p:nvPr/>
        </p:nvSpPr>
        <p:spPr>
          <a:xfrm>
            <a:off x="403012" y="6957017"/>
            <a:ext cx="4385603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100" b="1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Marketing</a:t>
            </a:r>
            <a:endParaRPr sz="1100" b="1" dirty="0">
              <a:solidFill>
                <a:srgbClr val="1E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53C9B39-A6BF-6F82-E68C-6E27B6178819}"/>
              </a:ext>
            </a:extLst>
          </p:cNvPr>
          <p:cNvSpPr txBox="1"/>
          <p:nvPr/>
        </p:nvSpPr>
        <p:spPr>
          <a:xfrm>
            <a:off x="422789" y="7416906"/>
            <a:ext cx="4368667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dung social </a:t>
            </a:r>
            <a:r>
              <a:rPr lang="en-US"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US"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nền</a:t>
            </a:r>
            <a:r>
              <a:rPr lang="en-US"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tảng</a:t>
            </a:r>
            <a:endParaRPr sz="1100" b="0" dirty="0">
              <a:solidFill>
                <a:srgbClr val="1E1E1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C5586D5-3E0F-EC26-0C93-46563A17899F}"/>
              </a:ext>
            </a:extLst>
          </p:cNvPr>
          <p:cNvSpPr txBox="1"/>
          <p:nvPr/>
        </p:nvSpPr>
        <p:spPr>
          <a:xfrm>
            <a:off x="442566" y="7814375"/>
            <a:ext cx="4368667" cy="22256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71450" indent="-1714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Phối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POSM, landing page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lịch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100" b="0" dirty="0" err="1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sz="1100" b="0" dirty="0">
                <a:solidFill>
                  <a:srgbClr val="1E1E1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268</Words>
  <Application>Microsoft Office PowerPoint</Application>
  <PresentationFormat>Custom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Dang Xuan Thanh</cp:lastModifiedBy>
  <cp:revision>7</cp:revision>
  <dcterms:created xsi:type="dcterms:W3CDTF">2013-01-27T09:14:16Z</dcterms:created>
  <dcterms:modified xsi:type="dcterms:W3CDTF">2026-08-27T10:11:59Z</dcterms:modified>
  <cp:category/>
</cp:coreProperties>
</file>