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6" d="100"/>
          <a:sy n="106" d="100"/>
        </p:scale>
        <p:origin x="2292" y="-20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: Single Corner Rounded 53">
            <a:extLst>
              <a:ext uri="{FF2B5EF4-FFF2-40B4-BE49-F238E27FC236}">
                <a16:creationId xmlns:a16="http://schemas.microsoft.com/office/drawing/2014/main" id="{C6C74271-9132-4E20-D14D-583B4101FB0A}"/>
              </a:ext>
            </a:extLst>
          </p:cNvPr>
          <p:cNvSpPr/>
          <p:nvPr/>
        </p:nvSpPr>
        <p:spPr>
          <a:xfrm>
            <a:off x="-22860" y="3081437"/>
            <a:ext cx="2628900" cy="7616254"/>
          </a:xfrm>
          <a:prstGeom prst="round1Rect">
            <a:avLst/>
          </a:prstGeom>
          <a:solidFill>
            <a:srgbClr val="313D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: Single Corner Rounded 55">
            <a:extLst>
              <a:ext uri="{FF2B5EF4-FFF2-40B4-BE49-F238E27FC236}">
                <a16:creationId xmlns:a16="http://schemas.microsoft.com/office/drawing/2014/main" id="{429664D2-DA9B-D80B-8903-75A939D51781}"/>
              </a:ext>
            </a:extLst>
          </p:cNvPr>
          <p:cNvSpPr/>
          <p:nvPr/>
        </p:nvSpPr>
        <p:spPr>
          <a:xfrm rot="5400000">
            <a:off x="250465" y="-262083"/>
            <a:ext cx="2105110" cy="2606040"/>
          </a:xfrm>
          <a:prstGeom prst="round1Rect">
            <a:avLst/>
          </a:prstGeom>
          <a:solidFill>
            <a:srgbClr val="313D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66928" y="320040"/>
            <a:ext cx="1517904" cy="1517904"/>
          </a:xfrm>
          <a:prstGeom prst="ellipse">
            <a:avLst/>
          </a:prstGeom>
          <a:solidFill>
            <a:srgbClr val="7F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21792" y="374904"/>
            <a:ext cx="1408176" cy="140817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3512" y="603504"/>
            <a:ext cx="3383280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2100" b="1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ĐẶNG </a:t>
            </a:r>
            <a:r>
              <a:rPr sz="2100" b="1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KIỀU ANH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79" y="1116865"/>
            <a:ext cx="38404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H U Y Ê N   V I Ê N   K I Ể M   S O Á T   C H Ấ T   L Ư Ợ N 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8600" y="2340864"/>
            <a:ext cx="6812280" cy="530352"/>
          </a:xfrm>
          <a:prstGeom prst="roundRect">
            <a:avLst/>
          </a:prstGeom>
          <a:solidFill>
            <a:srgbClr val="313D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624" y="2523744"/>
            <a:ext cx="1645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3409" y="2523744"/>
            <a:ext cx="10058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+123-456-7890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94660" y="2535178"/>
            <a:ext cx="1645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58568" y="2528578"/>
            <a:ext cx="1865376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hello@reallygreatsite.com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49976" y="2500659"/>
            <a:ext cx="18595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9045" y="2542020"/>
            <a:ext cx="2440665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123 Anywhere St., Any City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" y="3493916"/>
            <a:ext cx="1783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 </a:t>
            </a:r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endParaRPr sz="1000" b="1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5488" y="3804812"/>
            <a:ext cx="1920240" cy="10972"/>
          </a:xfrm>
          <a:prstGeom prst="rect">
            <a:avLst/>
          </a:prstGeom>
          <a:solidFill>
            <a:srgbClr val="BEC1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5488" y="3932828"/>
            <a:ext cx="1874519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sư</a:t>
            </a:r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Công </a:t>
            </a:r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nghệ</a:t>
            </a:r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endParaRPr sz="1000" b="1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1771" y="4199462"/>
            <a:ext cx="1901952" cy="6639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Đại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Bách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khoa
2014 – 2018
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Giỏi</a:t>
            </a:r>
            <a:endParaRPr sz="1000" b="0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5488" y="5057085"/>
            <a:ext cx="1783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endParaRPr sz="1000" b="1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5488" y="5367981"/>
            <a:ext cx="1920240" cy="10972"/>
          </a:xfrm>
          <a:prstGeom prst="rect">
            <a:avLst/>
          </a:prstGeom>
          <a:solidFill>
            <a:srgbClr val="BEC1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3484" y="5447496"/>
            <a:ext cx="1847088" cy="16898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just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645">
                <a:solidFill>
                  <a:srgbClr val="FFFFFF"/>
                </a:solidFill>
                <a:latin typeface="Arial"/>
              </a:defRPr>
            </a:pP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Chuyên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ISO 9001:2015.</a:t>
            </a:r>
          </a:p>
          <a:p>
            <a:pPr marL="171450" indent="-171450" algn="just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645">
                <a:solidFill>
                  <a:srgbClr val="FFFFFF"/>
                </a:solidFill>
                <a:latin typeface="Arial"/>
              </a:defRPr>
            </a:pP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Lục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Sigma (Six Sigma Green Belt).</a:t>
            </a:r>
          </a:p>
          <a:p>
            <a:pPr marL="171450" indent="-171450" algn="just">
              <a:lnSpc>
                <a:spcPct val="15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645">
                <a:solidFill>
                  <a:srgbClr val="FFFFFF"/>
                </a:solidFill>
                <a:latin typeface="Arial"/>
              </a:defRPr>
            </a:pP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Quản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Nhật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(5S, Kaizen).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5488" y="7303442"/>
            <a:ext cx="1783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endParaRPr sz="1000" b="1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75488" y="7580103"/>
            <a:ext cx="1920240" cy="10972"/>
          </a:xfrm>
          <a:prstGeom prst="rect">
            <a:avLst/>
          </a:prstGeom>
          <a:solidFill>
            <a:srgbClr val="BEC1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5488" y="7671816"/>
            <a:ext cx="1874519" cy="13564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(SPC)
7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QC
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CAD
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mẫu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(AQL)
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phù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sz="10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(NC/CAPA)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5488" y="9161471"/>
            <a:ext cx="1783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Ngôn</a:t>
            </a:r>
            <a:r>
              <a:rPr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i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endParaRPr sz="1000" b="1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75488" y="9427100"/>
            <a:ext cx="1920240" cy="10972"/>
          </a:xfrm>
          <a:prstGeom prst="rect">
            <a:avLst/>
          </a:prstGeom>
          <a:solidFill>
            <a:srgbClr val="BEC1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5488" y="9509760"/>
            <a:ext cx="1828800" cy="4587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Aft>
                <a:spcPts val="200"/>
              </a:spcAft>
              <a:defRPr sz="635">
                <a:solidFill>
                  <a:srgbClr val="FFFFFF"/>
                </a:solidFill>
                <a:latin typeface="Arial"/>
              </a:defRPr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Việt: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200"/>
              </a:spcAft>
              <a:defRPr sz="635">
                <a:solidFill>
                  <a:srgbClr val="FFFFFF"/>
                </a:solidFill>
                <a:latin typeface="Arial"/>
              </a:defRPr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Anh: Giao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71800" y="3127831"/>
            <a:ext cx="3749039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sz="1000" b="1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000" b="1" i="0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sz="1000" b="1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1000" b="1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endParaRPr sz="1000" b="1" i="0" dirty="0">
              <a:solidFill>
                <a:srgbClr val="313D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971800" y="3466159"/>
            <a:ext cx="3858768" cy="10972"/>
          </a:xfrm>
          <a:prstGeom prst="rect">
            <a:avLst/>
          </a:prstGeom>
          <a:solidFill>
            <a:srgbClr val="696E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71800" y="3594175"/>
            <a:ext cx="3913632" cy="13564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[5]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lĩnh</a:t>
            </a:r>
            <a:r>
              <a:rPr lang="en-US" sz="100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vực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linh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kiện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100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thiểu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tỷ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lệ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(Defect rate)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tối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ưu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</a:t>
            </a:r>
            <a:r>
              <a:rPr lang="en-US" sz="100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Luôn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lang="en-US" sz="100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sz="100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53512" y="5145260"/>
            <a:ext cx="3749039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000" b="1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 </a:t>
            </a:r>
            <a:r>
              <a:rPr lang="en-US" sz="1000" b="1" i="0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sz="1000" b="1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i="0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1000" b="1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i="0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endParaRPr sz="1000" b="1" i="0" dirty="0">
              <a:solidFill>
                <a:srgbClr val="313D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71800" y="5420031"/>
            <a:ext cx="3858768" cy="10972"/>
          </a:xfrm>
          <a:prstGeom prst="rect">
            <a:avLst/>
          </a:prstGeom>
          <a:solidFill>
            <a:srgbClr val="696E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971800" y="5557191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 viên Kiểm soát Chất lượng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97880" y="5566335"/>
            <a:ext cx="94183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–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endParaRPr sz="1000" b="0" i="0" dirty="0">
              <a:solidFill>
                <a:srgbClr val="2A31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971800" y="5813223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 ty ABC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02995" y="6008912"/>
            <a:ext cx="3840480" cy="14077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spcAft>
                <a:spcPts val="200"/>
              </a:spcAft>
              <a:defRPr sz="635">
                <a:solidFill>
                  <a:srgbClr val="2A313C"/>
                </a:solidFill>
                <a:latin typeface="Arial"/>
              </a:defRPr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Chịu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trách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nhiệm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dây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chuyền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200"/>
              </a:spcAft>
              <a:defRPr sz="635">
                <a:solidFill>
                  <a:srgbClr val="2A313C"/>
                </a:solidFill>
                <a:latin typeface="Arial"/>
              </a:defRPr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•  Đào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đội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ngũ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QC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lường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chép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cáo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200"/>
              </a:spcAft>
              <a:defRPr sz="635">
                <a:solidFill>
                  <a:srgbClr val="2A313C"/>
                </a:solidFill>
                <a:latin typeface="Arial"/>
              </a:defRPr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dắt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đợt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khách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(Samsung, Apple, Nestlé..)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đạt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95/100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71800" y="7635240"/>
            <a:ext cx="20116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sz="1000" b="1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i="0" dirty="0" err="1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sz="1000" b="1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QA/QC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53328" y="7644383"/>
            <a:ext cx="786384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– 2021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71800" y="7900416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 ty BCD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17520" y="8165592"/>
            <a:ext cx="3822191" cy="9204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spcAft>
                <a:spcPts val="200"/>
              </a:spcAft>
              <a:defRPr sz="635">
                <a:solidFill>
                  <a:srgbClr val="2A313C"/>
                </a:solidFill>
                <a:latin typeface="Arial"/>
              </a:defRPr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nguyên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(IQC)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đoạn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(PQC).</a:t>
            </a:r>
          </a:p>
          <a:p>
            <a:pPr algn="just">
              <a:lnSpc>
                <a:spcPct val="150000"/>
              </a:lnSpc>
              <a:spcAft>
                <a:spcPts val="200"/>
              </a:spcAft>
              <a:defRPr sz="635">
                <a:solidFill>
                  <a:srgbClr val="2A313C"/>
                </a:solidFill>
                <a:latin typeface="Arial"/>
              </a:defRPr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•  Phối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971800" y="9252167"/>
            <a:ext cx="3749039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000" b="1" i="0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1000" b="1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i="0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tham</a:t>
            </a:r>
            <a:r>
              <a:rPr lang="en-US" sz="1000" b="1" i="0" dirty="0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i="0" dirty="0" err="1">
                <a:solidFill>
                  <a:srgbClr val="31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chiêu</a:t>
            </a:r>
            <a:endParaRPr sz="1000" b="1" i="0" dirty="0">
              <a:solidFill>
                <a:srgbClr val="313D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980944" y="9566287"/>
            <a:ext cx="3858768" cy="10972"/>
          </a:xfrm>
          <a:prstGeom prst="rect">
            <a:avLst/>
          </a:prstGeom>
          <a:solidFill>
            <a:srgbClr val="696E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71800" y="9710928"/>
            <a:ext cx="173736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Alfredo Torres | Director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971800" y="9976104"/>
            <a:ext cx="173736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Aldenaire &amp; Partners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971800" y="10241280"/>
            <a:ext cx="173736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+123-456-7890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94960" y="9710928"/>
            <a:ext cx="149047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 dirty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Harumi Kobayashi | CEO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94960" y="9976104"/>
            <a:ext cx="149047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Inguode Company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94960" y="10241280"/>
            <a:ext cx="149047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2A31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419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Dang Xuan Thanh</cp:lastModifiedBy>
  <cp:revision>5</cp:revision>
  <dcterms:created xsi:type="dcterms:W3CDTF">2013-01-27T09:14:16Z</dcterms:created>
  <dcterms:modified xsi:type="dcterms:W3CDTF">2026-08-26T10:06:43Z</dcterms:modified>
  <cp:category/>
</cp:coreProperties>
</file>