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32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59984" cy="1785574"/>
          </a:xfrm>
          <a:prstGeom prst="rect">
            <a:avLst/>
          </a:prstGeom>
          <a:solidFill>
            <a:srgbClr val="E5EA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Oval 2"/>
          <p:cNvSpPr/>
          <p:nvPr/>
        </p:nvSpPr>
        <p:spPr>
          <a:xfrm>
            <a:off x="411479" y="201167"/>
            <a:ext cx="1367203" cy="1367203"/>
          </a:xfrm>
          <a:prstGeom prst="ellipse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112264" y="584636"/>
            <a:ext cx="530352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 dirty="0">
                <a:solidFill>
                  <a:srgbClr val="354C73"/>
                </a:solidFill>
                <a:latin typeface="Arial"/>
              </a:rPr>
              <a:t>VŨ HÀ LINH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2264" y="1073507"/>
            <a:ext cx="530352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282828"/>
                </a:solidFill>
                <a:latin typeface="Arial"/>
              </a:rPr>
              <a:t>DƯỢC SĨ QA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015162"/>
            <a:ext cx="667512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354C73"/>
                </a:solidFill>
                <a:latin typeface="Arial"/>
              </a:rPr>
              <a:t>THÔNG TIN CÁ NHÂN   |   09xx xxx </a:t>
            </a:r>
            <a:r>
              <a:rPr sz="1200" b="1" dirty="0" err="1">
                <a:solidFill>
                  <a:srgbClr val="354C73"/>
                </a:solidFill>
                <a:latin typeface="Arial"/>
              </a:rPr>
              <a:t>xxx</a:t>
            </a:r>
            <a:r>
              <a:rPr sz="1200" b="1" dirty="0">
                <a:solidFill>
                  <a:srgbClr val="354C73"/>
                </a:solidFill>
                <a:latin typeface="Arial"/>
              </a:rPr>
              <a:t>   |   email@example.com   |   Hà </a:t>
            </a:r>
            <a:r>
              <a:rPr sz="1200" b="1" dirty="0" err="1">
                <a:solidFill>
                  <a:srgbClr val="354C73"/>
                </a:solidFill>
                <a:latin typeface="Arial"/>
              </a:rPr>
              <a:t>Nội</a:t>
            </a:r>
            <a:r>
              <a:rPr sz="1200" b="1" dirty="0">
                <a:solidFill>
                  <a:srgbClr val="354C73"/>
                </a:solidFill>
                <a:latin typeface="Arial"/>
              </a:rPr>
              <a:t> / TP.HCM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2444930"/>
            <a:ext cx="1508760" cy="438912"/>
          </a:xfrm>
          <a:prstGeom prst="roundRect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8" name="TextBox 7"/>
          <p:cNvSpPr txBox="1"/>
          <p:nvPr/>
        </p:nvSpPr>
        <p:spPr>
          <a:xfrm>
            <a:off x="484632" y="2554658"/>
            <a:ext cx="1362456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GMP / GDP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12264" y="2444930"/>
            <a:ext cx="1508760" cy="438912"/>
          </a:xfrm>
          <a:prstGeom prst="roundRect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10" name="TextBox 9"/>
          <p:cNvSpPr txBox="1"/>
          <p:nvPr/>
        </p:nvSpPr>
        <p:spPr>
          <a:xfrm>
            <a:off x="2185416" y="2554658"/>
            <a:ext cx="1362456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dirty="0">
                <a:solidFill>
                  <a:srgbClr val="FFFFFF"/>
                </a:solidFill>
                <a:latin typeface="Arial"/>
              </a:rPr>
              <a:t>SOP &amp;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hồ</a:t>
            </a:r>
            <a:r>
              <a:rPr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sơ</a:t>
            </a:r>
            <a:r>
              <a:rPr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lô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13048" y="2444930"/>
            <a:ext cx="1508760" cy="438912"/>
          </a:xfrm>
          <a:prstGeom prst="roundRect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12" name="TextBox 11"/>
          <p:cNvSpPr txBox="1"/>
          <p:nvPr/>
        </p:nvSpPr>
        <p:spPr>
          <a:xfrm>
            <a:off x="3886200" y="2554658"/>
            <a:ext cx="1362456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CAPA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13832" y="2444930"/>
            <a:ext cx="1508760" cy="438912"/>
          </a:xfrm>
          <a:prstGeom prst="roundRect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/>
          </a:p>
        </p:txBody>
      </p:sp>
      <p:sp>
        <p:nvSpPr>
          <p:cNvPr id="14" name="TextBox 13"/>
          <p:cNvSpPr txBox="1"/>
          <p:nvPr/>
        </p:nvSpPr>
        <p:spPr>
          <a:xfrm>
            <a:off x="5586984" y="2554658"/>
            <a:ext cx="1362456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Deviation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3112442"/>
            <a:ext cx="672084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354C73"/>
                </a:solidFill>
                <a:latin typeface="Arial"/>
              </a:rPr>
              <a:t>MỤC TIÊU NGHỀ NGHIỆP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3405632"/>
            <a:ext cx="6720840" cy="4331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dirty="0" err="1">
                <a:solidFill>
                  <a:srgbClr val="1E1E1E"/>
                </a:solidFill>
                <a:latin typeface="Arial"/>
              </a:rPr>
              <a:t>Ứng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dụng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kiến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thức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Dược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học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kỹ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năng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chuyên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môn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để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phát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triển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tại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vị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trí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dược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sĩ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qa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.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Hướng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tới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khả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năng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làm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việc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độc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lập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duy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trì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chất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lượng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công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việc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ổn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định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và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đóng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góp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vào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cải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tiến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quy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trình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4068352"/>
            <a:ext cx="672084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354C73"/>
                </a:solidFill>
                <a:latin typeface="Arial"/>
              </a:rPr>
              <a:t>HỌC VẤN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4405085"/>
            <a:ext cx="67208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 err="1">
                <a:solidFill>
                  <a:srgbClr val="1E1E1E"/>
                </a:solidFill>
                <a:latin typeface="Arial"/>
              </a:rPr>
              <a:t>Đại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1E1E"/>
                </a:solidFill>
                <a:latin typeface="Arial"/>
              </a:rPr>
              <a:t>học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1E1E"/>
                </a:solidFill>
                <a:latin typeface="Arial"/>
              </a:rPr>
              <a:t>Dược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Hà </a:t>
            </a:r>
            <a:r>
              <a:rPr sz="1000" b="1" dirty="0" err="1">
                <a:solidFill>
                  <a:srgbClr val="1E1E1E"/>
                </a:solidFill>
                <a:latin typeface="Arial"/>
              </a:rPr>
              <a:t>Nội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| </a:t>
            </a:r>
            <a:r>
              <a:rPr sz="1000" b="1" dirty="0" err="1">
                <a:solidFill>
                  <a:srgbClr val="1E1E1E"/>
                </a:solidFill>
                <a:latin typeface="Arial"/>
              </a:rPr>
              <a:t>Dược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E1E1E"/>
                </a:solidFill>
                <a:latin typeface="Arial"/>
              </a:rPr>
              <a:t>học</a:t>
            </a:r>
            <a:r>
              <a:rPr sz="1000" b="1" dirty="0">
                <a:solidFill>
                  <a:srgbClr val="1E1E1E"/>
                </a:solidFill>
                <a:latin typeface="Arial"/>
              </a:rPr>
              <a:t> | 2021–2026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628" y="8383423"/>
            <a:ext cx="67208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354C73"/>
                </a:solidFill>
                <a:latin typeface="Arial"/>
              </a:rPr>
              <a:t>CHỨNG CHỈ &amp; ĐIỂM MẠNH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2628" y="8749183"/>
            <a:ext cx="67208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1E1E1E"/>
                </a:solidFill>
                <a:latin typeface="Arial"/>
              </a:rPr>
              <a:t>Tiếng Anh B2 / tương đương; Microsoft Office.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628" y="9032647"/>
            <a:ext cx="67208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 dirty="0" err="1">
                <a:solidFill>
                  <a:srgbClr val="1E1E1E"/>
                </a:solidFill>
                <a:latin typeface="Arial"/>
              </a:rPr>
              <a:t>Cẩn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thận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trách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nhiệm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,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học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nhanh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lang="en-US" sz="1000" b="0" dirty="0" err="1">
                <a:solidFill>
                  <a:srgbClr val="1E1E1E"/>
                </a:solidFill>
                <a:latin typeface="Arial"/>
              </a:rPr>
              <a:t>V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à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phối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hợp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1E1E1E"/>
                </a:solidFill>
                <a:latin typeface="Arial"/>
              </a:rPr>
              <a:t>tốt</a:t>
            </a:r>
            <a:r>
              <a:rPr sz="1000" b="0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42EEEC-F19D-AD43-635B-C78C234C82B0}"/>
              </a:ext>
            </a:extLst>
          </p:cNvPr>
          <p:cNvGrpSpPr/>
          <p:nvPr/>
        </p:nvGrpSpPr>
        <p:grpSpPr>
          <a:xfrm>
            <a:off x="535976" y="5245108"/>
            <a:ext cx="6596344" cy="1360490"/>
            <a:chOff x="2450592" y="1416259"/>
            <a:chExt cx="4880792" cy="136049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7CE3FD-59BE-788E-711C-2E5856C7930D}"/>
                </a:ext>
              </a:extLst>
            </p:cNvPr>
            <p:cNvSpPr txBox="1"/>
            <p:nvPr/>
          </p:nvSpPr>
          <p:spPr>
            <a:xfrm>
              <a:off x="2450592" y="1416259"/>
              <a:ext cx="4880792" cy="36086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/>
                <a:t>CÔNG TY ABC	                                                                                                                                                                 </a:t>
              </a:r>
              <a:r>
                <a:rPr lang="en-US" sz="1000" b="1" dirty="0">
                  <a:solidFill>
                    <a:schemeClr val="accent6"/>
                  </a:solidFill>
                </a:rPr>
                <a:t>04/2024 – 07/2026</a:t>
              </a:r>
              <a:endParaRPr lang="en-US" sz="1000" dirty="0">
                <a:solidFill>
                  <a:schemeClr val="accent6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1000" b="1" i="1" dirty="0" err="1"/>
                <a:t>Chức</a:t>
              </a:r>
              <a:r>
                <a:rPr lang="en-US" sz="1000" b="1" i="1" dirty="0"/>
                <a:t> </a:t>
              </a:r>
              <a:r>
                <a:rPr lang="en-US" sz="1000" b="1" i="1" dirty="0" err="1"/>
                <a:t>vụ</a:t>
              </a:r>
              <a:endParaRPr lang="en-US" sz="10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1824376-96B4-16E0-DC96-4B0A3285C204}"/>
                </a:ext>
              </a:extLst>
            </p:cNvPr>
            <p:cNvSpPr txBox="1"/>
            <p:nvPr/>
          </p:nvSpPr>
          <p:spPr>
            <a:xfrm>
              <a:off x="2450592" y="1869324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Giới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thiệu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phẩm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chương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trình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bán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hàng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BF5FF60-E6E8-B8CB-7FDB-B4B6468B4C2B}"/>
                </a:ext>
              </a:extLst>
            </p:cNvPr>
            <p:cNvSpPr txBox="1"/>
            <p:nvPr/>
          </p:nvSpPr>
          <p:spPr>
            <a:xfrm>
              <a:off x="2450592" y="210080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BBAAA7-2FBC-DD6D-8464-5C0B24EE7543}"/>
                </a:ext>
              </a:extLst>
            </p:cNvPr>
            <p:cNvSpPr txBox="1"/>
            <p:nvPr/>
          </p:nvSpPr>
          <p:spPr>
            <a:xfrm>
              <a:off x="2450592" y="236183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A4A277F-132A-3425-3993-6A2DC94B4FA4}"/>
                </a:ext>
              </a:extLst>
            </p:cNvPr>
            <p:cNvSpPr txBox="1"/>
            <p:nvPr/>
          </p:nvSpPr>
          <p:spPr>
            <a:xfrm>
              <a:off x="2450592" y="262286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986D7AD-1E46-9D9D-BCD0-F68BFA2D0176}"/>
              </a:ext>
            </a:extLst>
          </p:cNvPr>
          <p:cNvSpPr txBox="1"/>
          <p:nvPr/>
        </p:nvSpPr>
        <p:spPr>
          <a:xfrm>
            <a:off x="426248" y="4868425"/>
            <a:ext cx="672084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200" b="1" dirty="0">
                <a:solidFill>
                  <a:srgbClr val="354C73"/>
                </a:solidFill>
                <a:latin typeface="Arial"/>
              </a:rPr>
              <a:t>KINH NGHIỆM LÀM VIỆC</a:t>
            </a:r>
            <a:endParaRPr sz="1200" b="1" dirty="0">
              <a:solidFill>
                <a:srgbClr val="354C73"/>
              </a:solidFill>
              <a:latin typeface="Arial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5AA9C34-4F7D-AF00-0D55-C858CAE877C6}"/>
              </a:ext>
            </a:extLst>
          </p:cNvPr>
          <p:cNvGrpSpPr/>
          <p:nvPr/>
        </p:nvGrpSpPr>
        <p:grpSpPr>
          <a:xfrm>
            <a:off x="529145" y="6785980"/>
            <a:ext cx="6596344" cy="1360490"/>
            <a:chOff x="2450592" y="1416259"/>
            <a:chExt cx="4880792" cy="136049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B933C6-88AC-8569-50B8-2616DB02A89B}"/>
                </a:ext>
              </a:extLst>
            </p:cNvPr>
            <p:cNvSpPr txBox="1"/>
            <p:nvPr/>
          </p:nvSpPr>
          <p:spPr>
            <a:xfrm>
              <a:off x="2450592" y="1416259"/>
              <a:ext cx="4880792" cy="36086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1000" b="1" dirty="0"/>
                <a:t>CÔNG TY ABC	                                                                                                                                                                 </a:t>
              </a:r>
              <a:r>
                <a:rPr lang="en-US" sz="1000" b="1" dirty="0">
                  <a:solidFill>
                    <a:schemeClr val="accent6"/>
                  </a:solidFill>
                </a:rPr>
                <a:t>04/2024 – 07/2026</a:t>
              </a:r>
              <a:endParaRPr lang="en-US" sz="1000" dirty="0">
                <a:solidFill>
                  <a:schemeClr val="accent6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1000" b="1" i="1" dirty="0" err="1"/>
                <a:t>Chức</a:t>
              </a:r>
              <a:r>
                <a:rPr lang="en-US" sz="1000" b="1" i="1" dirty="0"/>
                <a:t> </a:t>
              </a:r>
              <a:r>
                <a:rPr lang="en-US" sz="1000" b="1" i="1" dirty="0" err="1"/>
                <a:t>vụ</a:t>
              </a:r>
              <a:endParaRPr lang="en-US" sz="10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B65FDD-12DF-8575-791E-3588C38809F9}"/>
                </a:ext>
              </a:extLst>
            </p:cNvPr>
            <p:cNvSpPr txBox="1"/>
            <p:nvPr/>
          </p:nvSpPr>
          <p:spPr>
            <a:xfrm>
              <a:off x="2450592" y="1869324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Giới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thiệu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phẩm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chương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trình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bán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hàng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71D5F85-98B8-EC03-1331-655E27DD67FB}"/>
                </a:ext>
              </a:extLst>
            </p:cNvPr>
            <p:cNvSpPr txBox="1"/>
            <p:nvPr/>
          </p:nvSpPr>
          <p:spPr>
            <a:xfrm>
              <a:off x="2450592" y="210080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9C7A17-0A7B-D72E-69B2-08AD27C83AB2}"/>
                </a:ext>
              </a:extLst>
            </p:cNvPr>
            <p:cNvSpPr txBox="1"/>
            <p:nvPr/>
          </p:nvSpPr>
          <p:spPr>
            <a:xfrm>
              <a:off x="2450592" y="236183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4D44EFE-C420-7090-D6BB-298EA5A6FFFF}"/>
                </a:ext>
              </a:extLst>
            </p:cNvPr>
            <p:cNvSpPr txBox="1"/>
            <p:nvPr/>
          </p:nvSpPr>
          <p:spPr>
            <a:xfrm>
              <a:off x="2450592" y="2622861"/>
              <a:ext cx="488079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Ghi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nhận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phản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hồi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doanh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số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,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tồn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kho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và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insight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thị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 </a:t>
              </a:r>
              <a:r>
                <a:rPr sz="1000" b="0" dirty="0" err="1">
                  <a:solidFill>
                    <a:srgbClr val="1E1E1E"/>
                  </a:solidFill>
                  <a:latin typeface="Arial"/>
                </a:rPr>
                <a:t>trường</a:t>
              </a:r>
              <a:r>
                <a:rPr sz="1000" b="0" dirty="0">
                  <a:solidFill>
                    <a:srgbClr val="1E1E1E"/>
                  </a:solidFill>
                  <a:latin typeface="Arial"/>
                </a:rPr>
                <a:t>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263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3</cp:revision>
  <dcterms:created xsi:type="dcterms:W3CDTF">2013-01-27T09:14:16Z</dcterms:created>
  <dcterms:modified xsi:type="dcterms:W3CDTF">2026-08-26T09:00:24Z</dcterms:modified>
  <cp:category/>
</cp:coreProperties>
</file>